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2689B-3A34-3D58-8D98-776AAB342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1FA058-2B11-B1F6-AF14-9F17A527E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8A4BC-7A75-5C09-32CD-2A728C0E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FAAAA-D42A-4ED0-A913-33BDC914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CB9F9-D306-CFFD-6DC0-AE5D1938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15486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5C1FA-38C8-FDE6-2FC3-6F4EB7B0F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739DC4-EBDF-E807-3E1F-26D3E741D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07FB3-906F-80AF-F4D7-3CA7DC58E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CC986-398E-4115-35B3-D053936C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96ED6-0E73-F5AD-E1CB-9366BFD86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5731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07ADF6-5FFC-0B77-D2F2-F99EAA344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8EAA1A-3A94-09BF-77BE-E9279A872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5DC01-ECFD-3B26-4738-75283F3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92EF9-18AF-C8D6-8045-927217353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DE496-231D-0656-998D-ACD7BB894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02782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8C09-7AB7-F8A8-7029-5477FB813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4016F-8E1D-0243-9A6E-6DB4D09F6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6998F-FB40-1EFA-5E79-6AB60421C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9403C-53C8-06F6-EB82-CD4C4139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B1B7D-6ABC-F89B-A8D0-BAB0CC54A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1090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A8B82-5586-3217-22AA-589A89DA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4343DD-1A48-C519-01D5-C7CA5BE6D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19056-7718-6874-E2A1-5AE766C09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516E80-FB4B-2BAD-818B-3BA9B9D1A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7123A-6E9F-0415-8423-D3B41B2DE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70618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9E038-0CA2-56D5-8F71-FA5F6B594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18ADD-760A-E9C0-4E6C-8BB86F7A9E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CBD42C-3615-82A6-5002-565562181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4E21E-AC39-C087-D74A-5CBB96A09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A7DC0-1C45-D55A-E695-38982EEC4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F35C3-661C-2064-9BBC-660C74C3D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2750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6DA05-4039-5EA0-8BAF-BD1AB6CE6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9B34A-1B3A-77D1-47F5-D2BBA9B85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FF60B-9B31-5595-1C8D-0DFFB3BD6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D4429B-B243-7AA7-7DD7-773861D94B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10AE79-D136-8EA4-385D-E480B82FB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E318A-00C4-ACE5-3300-07CDA0DA7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D49000-BFB1-5681-7297-84A5A8E6A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8B7346-C238-1547-AAFE-B30E12390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04227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0BFE0-F20F-9E31-35D4-C64ABE0B4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D179CB-6014-076A-E95A-262FFE909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C675BF-9E8E-6B05-78D1-4586C58B7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DCC400-1576-303F-0D42-7FDB4433B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04130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DC570E-A139-C49C-80A7-78ECD1DF3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5E8E5-C026-381B-71C0-58725E40E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BDC4B-1772-3C75-99C8-92D1C56A1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660089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B1B4E-8D07-EC21-50D9-6DA46D2FB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EA676-B16E-9122-31F9-5AAB66BCC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4853EE-540C-5CAD-DC47-73A94441A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7D100-5F25-67F4-2411-9625EA484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F7ACC-A517-871A-855C-298AD1CC5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8E46D-F25A-9226-5600-A784873B1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75545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8C054-7EC6-12B2-CA32-519496D54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2AB3D9-EFF2-AAD7-7F50-DE9FE7E90B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BFA055-B915-E161-DBD3-2EB68FDA4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B0D2B-911E-F0EB-A355-E6515F9B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49D80-F8FD-5917-CFE7-F08377CB1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C9BA8E-B94E-14DD-0079-777F79DD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0003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DADFA6-8253-D593-145F-E02861D49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EFC69-DB88-087A-2422-6164E777E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88E41-6C8C-5DD7-5247-EAB0008F8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838C99-3551-964F-B6C6-56FDE5DF3FF6}" type="datetimeFigureOut">
              <a:rPr lang="en-TR" smtClean="0"/>
              <a:t>14.08.2025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FADE7-E7A3-5804-1829-2B40FF5F3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3CF71-4A90-78DC-9AD7-DC2C5E3D5B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7812E7-5B3A-9342-859F-3B439B5E2099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40987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25065-1E7E-5834-F61D-3F4775095D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TR" dirty="0"/>
              <a:t>Deneme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286AA3-D21D-00A3-76CE-EC89C6B5AA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TR" dirty="0"/>
              <a:t>Deneme</a:t>
            </a:r>
          </a:p>
        </p:txBody>
      </p:sp>
    </p:spTree>
    <p:extLst>
      <p:ext uri="{BB962C8B-B14F-4D97-AF65-F5344CB8AC3E}">
        <p14:creationId xmlns:p14="http://schemas.microsoft.com/office/powerpoint/2010/main" val="1948021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Deneme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2000-01-01T00:00:00Z</dcterms:created>
  <dcterms:modified xsi:type="dcterms:W3CDTF">2000-01-01T00:00:00Z</dcterms:modified>
</cp:coreProperties>
</file>