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activeX/activeX1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11611"/>
  <ax:ocxPr ax:name="_cy" ax:value="7633"/>
</ax:ocx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ABBA3-5978-37F7-362E-2E2E1CB92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805E56-59FB-FD7C-8630-16DFD4B889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F5710-D800-F81D-1E77-B63A39663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3AB2-A6F5-4426-8EB5-F71F8644AC2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00277-EF98-CB70-EA6B-7E7F49056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1AC72-92B9-067F-762A-03874CFA7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6FD9-0500-4E41-B3CF-BE6C4403A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10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83CFF-9801-32B0-B719-1BA01F126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7F6C86-4BD2-1BF2-DBE5-C32E2BE73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15E0D-A771-ACD1-F525-B51848EB7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3AB2-A6F5-4426-8EB5-F71F8644AC2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5F7B3-9C49-E59F-767F-1C62C81D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323706-7A99-B6A0-3ACD-8F6E373F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6FD9-0500-4E41-B3CF-BE6C4403A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05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C3BD71-9B5C-263C-9C12-7D8C68D397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61BE0B-756E-6C7B-06B9-2804403EA4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58E04-A8A2-37D7-352B-081FD124A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3AB2-A6F5-4426-8EB5-F71F8644AC2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9C168E-1B77-A5DF-FB43-82477DB83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B63C1-ECB5-5FE2-CC7D-98B89254D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6FD9-0500-4E41-B3CF-BE6C4403A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651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1B619-165C-6D43-0ACE-D3FD149F4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F198F-5058-6F79-4595-1F7F423F3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08E6E4-CC29-3353-7B93-FD893FC5E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3AB2-A6F5-4426-8EB5-F71F8644AC2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251EB-C84C-F3F9-558F-B49796FEE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467AE-94BD-437A-F400-4F6040EBE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6FD9-0500-4E41-B3CF-BE6C4403A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35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90B2E-5930-2D81-E5AB-291A61FE1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671E4-1B7C-9AFF-E66A-900D588BF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AD89E-9C33-FA72-EAB8-9ECDD1C95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3AB2-A6F5-4426-8EB5-F71F8644AC2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C0E38-F1D6-0721-BF2D-D5D01C631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5FCB9-F86C-D18C-61EA-E4FB8E06C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6FD9-0500-4E41-B3CF-BE6C4403A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86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C8C83-049C-136B-FECD-2E0F98E0A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7C9FB-BEF0-81F1-8720-E8C9264EC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3378E6-EDD2-1425-9E49-360AB96BA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250C97-E4E2-107A-492D-B99E7B975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3AB2-A6F5-4426-8EB5-F71F8644AC2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0304BD-A812-4A41-68CC-ADBECE04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412935-4C3B-55EB-01F6-E6A705D4F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6FD9-0500-4E41-B3CF-BE6C4403A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19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11782-DB9D-4C6F-B48B-C9F454ADE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EC767F-1D65-FAA7-DA4F-58B234CB2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B84CB7-0472-D284-E5CE-07FF792A1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DCE994-3CF3-2E80-5848-AC4C79B06F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868A33-0C37-1355-A7F6-F19F524860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43A66B-8F5C-FB0E-C4CF-9FEBB20F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3AB2-A6F5-4426-8EB5-F71F8644AC2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54BF8-F794-B16E-CAD3-148C420BD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D5EDC6-EE67-4648-FFBE-74167A04E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6FD9-0500-4E41-B3CF-BE6C4403A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53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5BB58-8AEE-94CB-3994-CC2327167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60E601-FE7C-1A88-E4EB-2F24DF91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3AB2-A6F5-4426-8EB5-F71F8644AC2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1C0AE-0BC5-4E83-7516-C0DDD45AC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4C85D1-F9E6-A5BB-2B8D-230721008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6FD9-0500-4E41-B3CF-BE6C4403A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5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0A2E1C-2832-C15C-D397-5871D88A2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3AB2-A6F5-4426-8EB5-F71F8644AC2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5F0E5C-9273-50EC-4D9B-A310EB459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42C45A-6614-E3B6-5696-0EA559275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6FD9-0500-4E41-B3CF-BE6C4403A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13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D608F-540B-55BE-584B-0B30C8A8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3B038-9650-D11A-6053-0DBA7A525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B5E3B7-125A-01EF-358C-E60E18807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01758B-C01F-167A-E27A-998ACE84D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3AB2-A6F5-4426-8EB5-F71F8644AC2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D36E27-0C54-74BB-5487-D6B854266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8E626-7B6C-87E5-3012-D599F56B2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6FD9-0500-4E41-B3CF-BE6C4403A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32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5819A-721E-8822-DF1E-A0D6F8F21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131CD2-8C87-03F1-D4CA-944A799971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A992B7-5CA2-6D93-9CDA-4775CC089E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C7D0F-229A-EAD1-7B57-D9FC4D24B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E3AB2-A6F5-4426-8EB5-F71F8644AC2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F0043D-54D4-968B-7778-DA2D33CAA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930E1B-4C0F-157F-7BA3-BDDC69ABB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6FD9-0500-4E41-B3CF-BE6C4403A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57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AD38EF-661D-81AA-2419-04B8BD479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C8BB8F-E23E-A879-8F05-EB58ABD65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EEDAF-E578-7F61-95AA-25C8A76AF5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E3AB2-A6F5-4426-8EB5-F71F8644AC23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B64FB7-7FBE-910B-9662-D6D0BBE369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E61B5-BE0D-B99E-2EFE-F650A3463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B6FD9-0500-4E41-B3CF-BE6C4403A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537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2.xml"/><Relationship Id="rId4" Type="http://schemas.openxmlformats.org/officeDocument/2006/relationships/oleObject" Target="file:///C:\Users\mustafa\Documents\TEST_FILES\Empty.xls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control" Target="../activeX/activeX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mustafa\Documents\TEST_FILES\file_example_MP4_480_1_5MG.mp4" TargetMode="External"/><Relationship Id="rId1" Type="http://schemas.microsoft.com/office/2007/relationships/media" Target="file:///C:\Users\mustafa\Documents\TEST_FILES\file_example_MP4_480_1_5MG.mp4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E897E8-0E6F-9DFF-3F7A-C1248AF2FC0D}"/>
              </a:ext>
            </a:extLst>
          </p:cNvPr>
          <p:cNvSpPr txBox="1"/>
          <p:nvPr/>
        </p:nvSpPr>
        <p:spPr>
          <a:xfrm>
            <a:off x="3147646" y="553888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OLE Linked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1DBF7D3-1D21-E395-3DDB-FAE56D836A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4971430"/>
              </p:ext>
            </p:extLst>
          </p:nvPr>
        </p:nvGraphicFramePr>
        <p:xfrm>
          <a:off x="902939" y="1561961"/>
          <a:ext cx="1478520" cy="1330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7238" imgH="556151" progId="Excel.Sheet.12">
                  <p:embed/>
                </p:oleObj>
              </mc:Choice>
              <mc:Fallback>
                <p:oleObj name="Worksheet" r:id="rId2" imgW="617238" imgH="55615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02939" y="1561961"/>
                        <a:ext cx="1478520" cy="13302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385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EECAE-C925-4BAC-36D9-405CE23F5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Empty OLE (Embedded)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5A2F30BA-A8C1-9888-1911-BC474CF1E9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0516754"/>
              </p:ext>
            </p:extLst>
          </p:nvPr>
        </p:nvGraphicFramePr>
        <p:xfrm>
          <a:off x="1065335" y="1589578"/>
          <a:ext cx="4200001" cy="1396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981554" imgH="1988820" progId="Excel.Sheet.12">
                  <p:embed/>
                </p:oleObj>
              </mc:Choice>
              <mc:Fallback>
                <p:oleObj name="Worksheet" r:id="rId2" imgW="5981554" imgH="198882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65335" y="1589578"/>
                        <a:ext cx="4200001" cy="13966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DB6F0C2-B5BF-A2C0-B538-4AA9490708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002560"/>
              </p:ext>
            </p:extLst>
          </p:nvPr>
        </p:nvGraphicFramePr>
        <p:xfrm>
          <a:off x="5757915" y="4001181"/>
          <a:ext cx="5144547" cy="1710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981554" imgH="1988820" progId="Excel.Sheet.12">
                  <p:link updateAutomatic="1"/>
                </p:oleObj>
              </mc:Choice>
              <mc:Fallback>
                <p:oleObj name="Worksheet" r:id="rId4" imgW="5981554" imgH="198882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57915" y="4001181"/>
                        <a:ext cx="5144547" cy="17107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4303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08E56-9114-D5C0-C0E9-743780444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ActiveX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WindowsMediaPlayer1" r:id="rId1" imgW="4179960" imgH="2747880"/>
        </mc:Choice>
        <mc:Fallback>
          <p:control name="WindowsMediaPlayer1" r:id="rId1" imgW="4179960" imgH="2747880">
            <p:pic>
              <p:nvPicPr>
                <p:cNvPr id="4" name="WindowsMediaPlayer1">
                  <a:extLst>
                    <a:ext uri="{FF2B5EF4-FFF2-40B4-BE49-F238E27FC236}">
                      <a16:creationId xmlns:a16="http://schemas.microsoft.com/office/drawing/2014/main" id="{46E27EF4-49DB-0BB7-B660-7A7413494FB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351355" y="1690688"/>
                  <a:ext cx="4179696" cy="274796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819618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70D42-2410-392A-9281-688D79F88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</a:t>
            </a:r>
          </a:p>
        </p:txBody>
      </p:sp>
      <p:pic>
        <p:nvPicPr>
          <p:cNvPr id="4" name="file_example_MP4_480_1_5MG">
            <a:hlinkClick r:id="" action="ppaction://media"/>
            <a:extLst>
              <a:ext uri="{FF2B5EF4-FFF2-40B4-BE49-F238E27FC236}">
                <a16:creationId xmlns:a16="http://schemas.microsoft.com/office/drawing/2014/main" id="{C6C0D7F6-FF70-86A2-9EDA-B2B13067CF7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8850" y="1825625"/>
            <a:ext cx="7735888" cy="4351338"/>
          </a:xfrm>
        </p:spPr>
      </p:pic>
    </p:spTree>
    <p:extLst>
      <p:ext uri="{BB962C8B-B14F-4D97-AF65-F5344CB8AC3E}">
        <p14:creationId xmlns:p14="http://schemas.microsoft.com/office/powerpoint/2010/main" val="336211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8EFE9-CF8C-1A90-7476-ED7371B3C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mp4</a:t>
            </a:r>
          </a:p>
        </p:txBody>
      </p:sp>
      <p:pic>
        <p:nvPicPr>
          <p:cNvPr id="4" name="file_example_MP4_480_1_5MG">
            <a:hlinkClick r:id="" action="ppaction://media"/>
            <a:extLst>
              <a:ext uri="{FF2B5EF4-FFF2-40B4-BE49-F238E27FC236}">
                <a16:creationId xmlns:a16="http://schemas.microsoft.com/office/drawing/2014/main" id="{A30411EC-AE5B-AE13-DFA3-6AFB0DE214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2400300"/>
            <a:ext cx="36576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6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FBA3B-11F9-9BAE-9F66-F7CBEDA47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</a:t>
            </a:r>
          </a:p>
        </p:txBody>
      </p:sp>
      <p:pic>
        <p:nvPicPr>
          <p:cNvPr id="4" name="file_example_MOV_480_700kB">
            <a:hlinkClick r:id="" action="ppaction://media"/>
            <a:extLst>
              <a:ext uri="{FF2B5EF4-FFF2-40B4-BE49-F238E27FC236}">
                <a16:creationId xmlns:a16="http://schemas.microsoft.com/office/drawing/2014/main" id="{C970B6D7-74C1-F31E-E9F4-336E5B3F7B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2400300"/>
            <a:ext cx="36576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37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12</Words>
  <Application>Microsoft Office PowerPoint</Application>
  <PresentationFormat>Widescreen</PresentationFormat>
  <Paragraphs>6</Paragraphs>
  <Slides>6</Slides>
  <Notes>0</Notes>
  <HiddenSlides>0</HiddenSlides>
  <MMClips>3</MMClips>
  <ScaleCrop>false</ScaleCrop>
  <HeadingPairs>
    <vt:vector size="10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C:\Users\mustafa\Documents\TEST_FILES\Empty.xlsx</vt:lpstr>
      <vt:lpstr>Microsoft Excel Worksheet</vt:lpstr>
      <vt:lpstr>PowerPoint Presentation</vt:lpstr>
      <vt:lpstr>Empty OLE (Embedded)</vt:lpstr>
      <vt:lpstr>ActiveX</vt:lpstr>
      <vt:lpstr>video</vt:lpstr>
      <vt:lpstr>External mp4</vt:lpstr>
      <vt:lpstr>mov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</cp:revision>
  <dcterms:created xsi:type="dcterms:W3CDTF">2000-01-01T00:00:00Z</dcterms:created>
  <dcterms:modified xsi:type="dcterms:W3CDTF">2000-01-01T00:00:00Z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sdlRef">
    <vt:lpwstr>soap:wsdl://example.com/service?wsdl</vt:lpwstr>
  </property>
</Properties>
</file>