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Montserrat Black" panose="00000A00000000000000" pitchFamily="2" charset="0"/>
      <p:bold r:id="rId10"/>
      <p:boldItalic r:id="rId11"/>
    </p:embeddedFont>
    <p:embeddedFont>
      <p:font typeface="Montserrat SemiBold" panose="00000700000000000000" pitchFamily="2" charset="0"/>
      <p:bold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65" d="100"/>
          <a:sy n="65" d="100"/>
        </p:scale>
        <p:origin x="48" y="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E845-7052-14EF-D141-189C08A22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FC094A-5CAB-3616-D888-4809EAB3C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4E514-08AE-D2A0-B09E-CA29E3CC9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1F19D-9417-3F7E-9F96-E46ADD73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85656-77C3-9FB4-6AFE-20FC21AC2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7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67DC8-0A43-E484-4D14-DB95BCBF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72FA12-9C25-67B8-0199-1F412A3DD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F12D-00BD-4FC5-4647-A1C12F11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A99F0-5E97-033E-0A35-CFCF909B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9FE4-2E9C-4CEB-B8B8-BD3517A79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6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BD229A-491A-F066-1362-23C72E6C73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8675E9-469F-0B14-EDB8-9D97A7EF2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DF760-F928-3C96-5E5C-B07F93828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37D40-BEE9-09CA-F648-05083924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6399C-60A5-6882-ACA5-743DF18D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6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65D3-6796-CDE6-62B3-1D5F5F32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48627-760A-9B0A-6AD0-4C646B896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F42A6-B616-656F-2D95-D82380E8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C5F33-AF22-0488-4972-155131000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3F4E6-B65C-2577-9C68-58178C6D3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9F53-72E5-8AF5-5BD1-AB5B06419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9D599-F57A-780B-0B17-0F69BB432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54753-8804-3AFD-9C44-045A3BE83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DC0B6-C263-BA40-DA43-2863C2F28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9470B-E82E-7515-F994-64CDAD32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8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14159-037D-8BBE-1DD3-FDEF60C2C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141B4-E1D8-585D-3242-9BA6BE09F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6DA7F-2941-5D81-B0D2-818A79F02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CA7F7-11E2-ED2D-BDB4-60F54641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34A58-C9BB-076B-301C-2CCF17FF6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51E90-FC54-553F-6BD0-8B6D0C5C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1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D3278-C211-5952-9F3E-5EA4252E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C6FDA-BF95-3698-7271-8DDB7A580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1A36FF-5545-D756-53CA-39C0FA65B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57EE05-96BC-1067-007E-1A9F40ED0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599C6-C5EB-3608-6F22-7D748FC5EB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44A763-81A6-F52B-416C-72528C58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5EB4C2-18B3-08D1-830B-D32714311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9E3DBA-93A3-C2E9-B370-16D3C99F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7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7A50F-873B-FFAD-CCF8-62FF0002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D10532-59BF-A91F-6ED4-0C189A53A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B9EDD-5A21-5B7A-4FDD-29E542984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956DE-2113-AAC1-70C7-71F8DAB4C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1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13DB43-9048-705B-F60A-3BD59655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C1A623-EA3E-114C-4B2A-712D04E2C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43446-D6FD-2085-27CA-D8616F55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C02C7-DC87-1862-87BB-27E6D4C8A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52A1A-8043-F2A5-DB0B-0E14B2F0C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B1E2B-7145-78BB-9DED-590E93C98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7BFCF-D017-48C8-A723-9819BAC1C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7D9DD-B1BF-19D8-AE2D-C0C175B6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6E0E3-6897-2B37-A485-06FEAF9A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4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79D4C-E8F5-DB3D-8FBA-7FDC2558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6BA9E1-7291-DF6A-7489-586DEB1542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612C4E-4C5C-8BDD-5B6A-A730769FC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15C36F-7454-72B3-245C-105C2016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8D2DBE-EE5F-E3C9-BE9F-4E68AFEC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E6481-4BA8-2B87-759D-B7764893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7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A77E2-37E2-BC8E-8445-618F4B33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2C8E7-72C9-6B48-4CFC-D357CE5AC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F3386-62C1-EA53-E9A7-A05EC38B8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9E0F4-21AF-4735-A948-70CF96DFB17E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4889-ED95-412C-EDC4-0EA86C598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14CF9-BEBB-7DE2-7E66-402A0E00AD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D855D-435F-4D6D-9850-B638D097F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7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afe.example.com/zararsiz_link" TargetMode="External"/><Relationship Id="rId2" Type="http://schemas.openxmlformats.org/officeDocument/2006/relationships/hyperlink" Target="mailto:test@example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rarli.example.com/bu_link_cok_zararl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file:///C:\Users\mustafa\Pictures\Screenshot_1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file:///C:\Users\mustafa\Downloads\japon-baligi-osman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LuTLF3x9sA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ustafa\Documents\TEST_FILES\file_example_MP4_480_1_5MG.mp4" TargetMode="External"/><Relationship Id="rId1" Type="http://schemas.microsoft.com/office/2007/relationships/media" Target="file:///C:\Users\mustafa\Documents\TEST_FILES\file_example_MP4_480_1_5MG.mp4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file:///C:\Users\mustafa\Documents\TEST_FILES\my_data.xls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Macro-Enabled_Worksheet.xlsm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script:alert('XSS')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D5535-C692-ECF2-D007-B0D1E3E51F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Montserrat Black" pitchFamily="2" charset="0"/>
              </a:rPr>
              <a:t>Povırpoirt</a:t>
            </a:r>
            <a:endParaRPr lang="en-US" dirty="0">
              <a:latin typeface="Montserrat Black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52C5DA-884A-CDCC-1B50-7D5036D331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latin typeface="Montserrat SemiBold" pitchFamily="2" charset="0"/>
              </a:rPr>
              <a:t>Açıklama</a:t>
            </a:r>
            <a:endParaRPr lang="en-US" dirty="0">
              <a:latin typeface="Montserra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5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https://example.com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Mail Link</a:t>
            </a:r>
            <a:endParaRPr lang="en-US" dirty="0">
              <a:hlinkClick r:id="rId3"/>
            </a:endParaRPr>
          </a:p>
          <a:p>
            <a:r>
              <a:rPr lang="en-US" dirty="0" err="1">
                <a:hlinkClick r:id="rId3"/>
              </a:rPr>
              <a:t>Zararsız</a:t>
            </a:r>
            <a:r>
              <a:rPr lang="en-US" dirty="0">
                <a:hlinkClick r:id="rId3"/>
              </a:rPr>
              <a:t> link</a:t>
            </a:r>
            <a:endParaRPr lang="en-US" dirty="0"/>
          </a:p>
          <a:p>
            <a:r>
              <a:rPr lang="en-US" dirty="0" err="1">
                <a:hlinkClick r:id="rId4"/>
              </a:rPr>
              <a:t>Zararlı</a:t>
            </a:r>
            <a:r>
              <a:rPr lang="en-US" dirty="0">
                <a:hlinkClick r:id="rId4"/>
              </a:rPr>
              <a:t>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62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link="rId2"/>
          <a:stretch>
            <a:fillRect/>
          </a:stretch>
        </p:blipFill>
        <p:spPr>
          <a:xfrm>
            <a:off x="5295829" y="936892"/>
            <a:ext cx="1600339" cy="4953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20" y="936892"/>
            <a:ext cx="2255520" cy="14478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774" y="2236943"/>
            <a:ext cx="4797631" cy="254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6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 Media 3" title="Norway 4K • Scenic Relaxation Film with Peaceful Relaxing Music and Nature Video Ultra HD">
            <a:hlinkClick r:id="" action="ppaction://media"/>
            <a:extLst>
              <a:ext uri="{FF2B5EF4-FFF2-40B4-BE49-F238E27FC236}">
                <a16:creationId xmlns:a16="http://schemas.microsoft.com/office/drawing/2014/main" id="{889E4EE6-5CEE-EDD3-5067-CE19F7967C1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4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10C39-F843-643D-93F6-4103AE558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file_example_MP4_480_1_5MG">
            <a:hlinkClick r:id="" action="ppaction://media"/>
            <a:extLst>
              <a:ext uri="{FF2B5EF4-FFF2-40B4-BE49-F238E27FC236}">
                <a16:creationId xmlns:a16="http://schemas.microsoft.com/office/drawing/2014/main" id="{0CE95CD7-B8E7-B1F5-7802-7593021A7FA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38280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2CC13-EC69-C494-7D0E-B04C6D53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Ole test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5740CBF-0AEA-135B-B9EF-E243E85DB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798835"/>
              </p:ext>
            </p:extLst>
          </p:nvPr>
        </p:nvGraphicFramePr>
        <p:xfrm>
          <a:off x="838200" y="1690688"/>
          <a:ext cx="3192155" cy="97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26960" imgH="373271" progId="Excel.Sheet.12">
                  <p:link updateAutomatic="1"/>
                </p:oleObj>
              </mc:Choice>
              <mc:Fallback>
                <p:oleObj name="Worksheet" r:id="rId2" imgW="1226960" imgH="37327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1690688"/>
                        <a:ext cx="3192155" cy="97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1F84CD1-BB15-E46A-7F6D-547265077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60543"/>
              </p:ext>
            </p:extLst>
          </p:nvPr>
        </p:nvGraphicFramePr>
        <p:xfrm>
          <a:off x="1402007" y="3255108"/>
          <a:ext cx="3616960" cy="1094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1836356" imgH="556151" progId="Excel.SheetMacroEnabled.12">
                  <p:embed/>
                </p:oleObj>
              </mc:Choice>
              <mc:Fallback>
                <p:oleObj name="Macro-Enabled Worksheet" r:id="rId4" imgW="1836356" imgH="556151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2007" y="3255108"/>
                        <a:ext cx="3616960" cy="1094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5596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528DF-4E22-A838-687C-56DBB86E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script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6C1A6-4339-6E59-0543-D006B24E2902}"/>
              </a:ext>
            </a:extLst>
          </p:cNvPr>
          <p:cNvSpPr txBox="1"/>
          <p:nvPr/>
        </p:nvSpPr>
        <p:spPr>
          <a:xfrm>
            <a:off x="1875692" y="1887415"/>
            <a:ext cx="239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Script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6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B0B8F-D781-EF83-2AF6-0BC7FBFF0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4F5BE-B795-2269-9968-B8D5A7ED2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0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</Words>
  <Application>Microsoft Office PowerPoint</Application>
  <PresentationFormat>Widescreen</PresentationFormat>
  <Paragraphs>9</Paragraphs>
  <Slides>8</Slides>
  <Notes>0</Notes>
  <HiddenSlides>0</HiddenSlides>
  <MMClips>2</MMClips>
  <ScaleCrop>false</ScaleCrop>
  <HeadingPairs>
    <vt:vector size="10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Montserrat Black</vt:lpstr>
      <vt:lpstr>Calibri Light</vt:lpstr>
      <vt:lpstr>Calibri</vt:lpstr>
      <vt:lpstr>Arial</vt:lpstr>
      <vt:lpstr>Montserrat SemiBold</vt:lpstr>
      <vt:lpstr>Office Theme</vt:lpstr>
      <vt:lpstr>C:\Users\mustafa\Documents\TEST_FILES\my_data.xlsx</vt:lpstr>
      <vt:lpstr>Microsoft Excel Macro-Enabled Worksheet</vt:lpstr>
      <vt:lpstr>Povırpoirt</vt:lpstr>
      <vt:lpstr>https://example.com</vt:lpstr>
      <vt:lpstr>PowerPoint Presentation</vt:lpstr>
      <vt:lpstr>PowerPoint Presentation</vt:lpstr>
      <vt:lpstr>PowerPoint Presentation</vt:lpstr>
      <vt:lpstr>Ole test</vt:lpstr>
      <vt:lpstr>script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</cp:revision>
  <dcterms:created xsi:type="dcterms:W3CDTF">2000-01-01T00:00:00Z</dcterms:created>
  <dcterms:modified xsi:type="dcterms:W3CDTF">2000-01-01T00:00:00Z</dcterms:modified>
</cp:coreProperties>
</file>