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8"/>
  </p:normalViewPr>
  <p:slideViewPr>
    <p:cSldViewPr snapToGrid="0">
      <p:cViewPr varScale="1">
        <p:scale>
          <a:sx n="104" d="100"/>
          <a:sy n="104" d="100"/>
        </p:scale>
        <p:origin x="232" y="5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809DEE-E9C7-7B50-CCD1-63B4A7E164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DFD3AE-8709-6AE6-CE64-24E60ECA93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24CA1D-77A2-0745-6289-6AB6B17E3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7ED03-0DE1-7049-BDD1-C4FD150830AD}" type="datetimeFigureOut">
              <a:rPr lang="en-TR" smtClean="0"/>
              <a:t>14.08.2025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C2C898-416F-F8F9-AE85-9AB94BB6D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AF0C4E-243C-1436-A0F5-E5401F02C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2D149-8858-0E48-9FA0-B7EE2296B53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760911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3CA368-E42A-11D8-A20B-F2F26A7F8F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03C05A-13FB-C6EF-4B88-4176A93B2C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F4B7F3-1A69-F264-B080-BA0755D28C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7ED03-0DE1-7049-BDD1-C4FD150830AD}" type="datetimeFigureOut">
              <a:rPr lang="en-TR" smtClean="0"/>
              <a:t>14.08.2025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96F9A7-50CF-9BE3-CDAE-2F9A3BBFD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2520CD-7072-6FA1-6058-B95535847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2D149-8858-0E48-9FA0-B7EE2296B53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3933321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872D6D9-C41C-0520-7F63-2DAD4E3DBA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38B179-D65B-ABC3-9622-EF1FC61EE8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796A76-9815-5E05-6D95-94560142C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7ED03-0DE1-7049-BDD1-C4FD150830AD}" type="datetimeFigureOut">
              <a:rPr lang="en-TR" smtClean="0"/>
              <a:t>14.08.2025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774C41-6A09-FE0B-E57D-B677099A4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BDAE9C-6AB7-FAFA-5F55-A57778DC7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2D149-8858-0E48-9FA0-B7EE2296B53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514266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4A63B9-B188-2457-7567-9EB387BC74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2778A8-FF1F-111A-99DF-42AC906516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06FB9F-1918-09F2-BF9E-C11CBD353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7ED03-0DE1-7049-BDD1-C4FD150830AD}" type="datetimeFigureOut">
              <a:rPr lang="en-TR" smtClean="0"/>
              <a:t>14.08.2025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B32AF2-A62F-AF1A-9295-60657742C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712069-585F-70D3-E5EC-C8C54C1B9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2D149-8858-0E48-9FA0-B7EE2296B53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479738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BA0E9C-0C40-4B0C-D767-1118D8FA2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FED931-081B-D259-AAEB-D3CA5FAF12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592EE4-6D4F-A789-37E8-2D7214AE43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7ED03-0DE1-7049-BDD1-C4FD150830AD}" type="datetimeFigureOut">
              <a:rPr lang="en-TR" smtClean="0"/>
              <a:t>14.08.2025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0BDFF3-7A30-2ECA-865A-3BF28EDDA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FBBE8C-C9AC-33B1-7EE2-E1D9BB5C9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2D149-8858-0E48-9FA0-B7EE2296B53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3201805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73320-03B9-E097-BC88-7D0B904BB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F9F4C4-1BE7-E1D3-BF6D-10457ADE0E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F93503-6C44-4350-7788-1C852FC430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353836-C3C1-EB12-A1FC-481837D110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7ED03-0DE1-7049-BDD1-C4FD150830AD}" type="datetimeFigureOut">
              <a:rPr lang="en-TR" smtClean="0"/>
              <a:t>14.08.2025</a:t>
            </a:fld>
            <a:endParaRPr lang="en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98879E-BCB5-619E-ACE9-94D38E44E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B33E23-75F2-1543-4A94-C4519E486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2D149-8858-0E48-9FA0-B7EE2296B53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932704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67FE8-D17F-4D2A-50FC-1A89DDB8F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35F90D-3085-92F9-7E62-62F587D12A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A382BE-805A-9EE9-2511-2A29DAC3C3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A840603-00A5-73D2-6226-2BBEDC5A53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49B95E0-69C5-6B64-D578-AFFFDD5461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2D2D9C2-FAEA-0018-4C8A-F20B1CE43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7ED03-0DE1-7049-BDD1-C4FD150830AD}" type="datetimeFigureOut">
              <a:rPr lang="en-TR" smtClean="0"/>
              <a:t>14.08.2025</a:t>
            </a:fld>
            <a:endParaRPr lang="en-T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45C807-4B7D-D7E2-E7D8-D8829E53C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C93BD40-7916-8F44-33A1-00D8CFC18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2D149-8858-0E48-9FA0-B7EE2296B53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4036492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F99DBD-4109-CB84-E6F8-11E46E372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40F379-D1DB-477F-0904-F9FDC0C77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7ED03-0DE1-7049-BDD1-C4FD150830AD}" type="datetimeFigureOut">
              <a:rPr lang="en-TR" smtClean="0"/>
              <a:t>14.08.2025</a:t>
            </a:fld>
            <a:endParaRPr lang="en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2E5162-5568-7C07-FDE4-646EDDF5F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9D1B4C-5414-CA53-8C54-A28BC9D90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2D149-8858-0E48-9FA0-B7EE2296B53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39386250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403D792-D3C8-3B98-4214-2711C0871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7ED03-0DE1-7049-BDD1-C4FD150830AD}" type="datetimeFigureOut">
              <a:rPr lang="en-TR" smtClean="0"/>
              <a:t>14.08.2025</a:t>
            </a:fld>
            <a:endParaRPr lang="en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B594FE-E37B-B989-7907-62B144934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B85131-4AEF-9B61-7E06-F40C28F00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2D149-8858-0E48-9FA0-B7EE2296B53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3025839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7EB303-0788-351B-12F5-7BAE2D1EE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A955AA-F488-9D50-D6A0-9119822AAE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FAB4AF-7579-5861-AD9C-1623BC2E67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4D96B6-812F-9828-9FD5-3C2786858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7ED03-0DE1-7049-BDD1-C4FD150830AD}" type="datetimeFigureOut">
              <a:rPr lang="en-TR" smtClean="0"/>
              <a:t>14.08.2025</a:t>
            </a:fld>
            <a:endParaRPr lang="en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F92563-3848-7832-DDA8-354BF8B89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B693C4-A43E-8916-0446-A6CFF514B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2D149-8858-0E48-9FA0-B7EE2296B53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543459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6C1274-C16B-F5C9-BE09-3766F533B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BC073B2-29D9-F23E-52CF-9FCE7C74E5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43031B-63DF-9170-7D7C-1236FBCCBA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233934-903C-BE1D-C0A5-5C4E9D26D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7ED03-0DE1-7049-BDD1-C4FD150830AD}" type="datetimeFigureOut">
              <a:rPr lang="en-TR" smtClean="0"/>
              <a:t>14.08.2025</a:t>
            </a:fld>
            <a:endParaRPr lang="en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DFB18D-F804-7FEB-C904-FB8CE3220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6CA83A-85EC-5794-761C-E831C0769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2D149-8858-0E48-9FA0-B7EE2296B53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327205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507673B-2C87-4229-E310-AC90649B4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A9B262-BB79-8A0A-91E6-C81E899D33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12B159-BA9C-7AC6-48C8-2A921543AD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7F7ED03-0DE1-7049-BDD1-C4FD150830AD}" type="datetimeFigureOut">
              <a:rPr lang="en-TR" smtClean="0"/>
              <a:t>14.08.2025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04471A-1D15-00D1-9913-5C82D65FDA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DFFD0E-F87F-6464-6BCA-CC02630D64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C42D149-8858-0E48-9FA0-B7EE2296B53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459650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
	<Relationship Id="rId1" Target="../slideLayouts/slideLayout1.xml" Type="http://schemas.openxmlformats.org/officeDocument/2006/relationships/slideLayout"/>
	<Relationship Id="rId2" Target="../../customXml/item1.xml" Type="http://schemas.openxmlformats.org/officeDocument/2006/relationships/customXml"/>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62394AE-0C4D-E239-36F4-A984EB7CA5F9}"/>
              </a:ext>
            </a:extLst>
          </p:cNvPr>
          <p:cNvSpPr txBox="1"/>
          <p:nvPr/>
        </p:nvSpPr>
        <p:spPr>
          <a:xfrm>
            <a:off x="3756454" y="1655805"/>
            <a:ext cx="1387624" cy="369332"/>
          </a:xfrm>
          <a:prstGeom prst="rect">
            <a:avLst/>
          </a:prstGeom>
          <a:noFill/>
        </p:spPr>
        <p:txBody>
          <a:bodyPr rtlCol="0" wrap="none">
            <a:spAutoFit/>
          </a:bodyPr>
          <a:lstStyle/>
          <a:p>
            <a:r>
              <a:rPr dirty="0" lang="en-TR"/>
              <a:t>Custom xml</a:t>
            </a:r>
          </a:p>
        </p:txBody>
      </p:sp>
    </p:spTree>
    <p:extLst>
      <p:ext uri="{BB962C8B-B14F-4D97-AF65-F5344CB8AC3E}">
        <p14:creationId xmlns:p14="http://schemas.microsoft.com/office/powerpoint/2010/main" val="879817548"/>
      </p:ext>
    </p:extLst>
  </p:cSld>
  <p:clrMapOvr>
    <a:masterClrMapping/>
  </p:clrMapOvr>
  <p:custDataLst>
    <p:custData r:id="rId2"/>
  </p:custDataLs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item1.xml><?xml version="1.0" encoding="utf-8"?>
<testRoot xmlns="urn:test:schema">
  <foo>bar</foo>
  <id>12345</id>
</testRoot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</Words>
  <Application>Microsoft Macintosh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2000-01-01T00:00:00Z</dcterms:created>
  <dcterms:modified xsi:type="dcterms:W3CDTF">2000-01-01T00:00:00Z</dcterms:modified>
</cp:coreProperties>
</file>