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0_57D33156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B9BEA1-A271-0622-6776-16BA84318D84}" name="anonim_user" initials="m" userId="anonim_us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 autoAdjust="0"/>
    <p:restoredTop sz="94660"/>
  </p:normalViewPr>
  <p:slideViewPr>
    <p:cSldViewPr snapToGrid="0">
      <p:cViewPr varScale="1">
        <p:scale>
          <a:sx n="41" d="100"/>
          <a:sy n="41" d="100"/>
        </p:scale>
        <p:origin x="58" y="16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omments/modernComment_100_57D3315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F4687EC-E8C1-4E9B-92A5-EB33B6134AA1}" authorId="{98B9BEA1-A271-0622-6776-16BA84318D84}" created="2025-08-14T12:20:01.361">
    <pc:sldMkLst xmlns:pc="http://schemas.microsoft.com/office/powerpoint/2013/main/command">
      <pc:docMk/>
      <pc:sldMk cId="1473458518" sldId="256"/>
    </pc:sldMkLst>
    <p188:replyLst>
      <p188:reply id="{6DA7BC1E-B9BB-4110-A07B-26899961EEBC}" authorId="{98B9BEA1-A271-0622-6776-16BA84318D84}" created="2025-08-14T12:20:11.421">
        <p188:txBody>
          <a:bodyPr/>
          <a:lstStyle/>
          <a:p>
            <a:r>
              <a:rPr lang="en-US"/>
              <a:t>Yoruma cevap
düzenlendi
</a:t>
            </a:r>
          </a:p>
        </p188:txBody>
      </p188:reply>
      <p188:reply id="{9350D992-1F92-4209-847A-2AC4C206B2B2}" authorId="{98B9BEA1-A271-0622-6776-16BA84318D84}" created="2025-08-14T12:20:29.142">
        <p188:txBody>
          <a:bodyPr/>
          <a:lstStyle/>
          <a:p>
            <a:r>
              <a:rPr lang="en-US"/>
              <a:t>Cevaba cevap</a:t>
            </a:r>
          </a:p>
        </p188:txBody>
      </p188:reply>
    </p188:replyLst>
    <p188:txBody>
      <a:bodyPr/>
      <a:lstStyle/>
      <a:p>
        <a:r>
          <a:rPr lang="en-US"/>
          <a:t>Yeni yorum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5-08-14T12:20:03.699" authorId="{98B9BEA1-A271-0622-6776-16BA84318D84}"/>
          </p223:rxn>
        </p223:reactions>
      </p:ext>
    </p188:extLst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E93AF-DEBB-1613-A004-DACAD84F3E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1C7746-84AE-96AD-5BA9-F557E6A03B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3E601D-6D8A-0BC6-2E66-7DAC35895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77D7-D88E-4203-BB57-70F4203101E1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DDABC-5D9E-43AE-8629-BB8EB6628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9F912-FD39-EED8-1506-4A3A33D0D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FB08-078A-4D3C-84E2-5DC1AB568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77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0B3C2-BB0E-7EB7-4106-D46151D16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1286BF-66EC-D7AA-58ED-A811A2CC2C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F44945-B5D3-2FBF-1BDC-2A5E737C7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77D7-D88E-4203-BB57-70F4203101E1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9AA0DF-C12E-9858-2572-67FD2B40C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110327-8758-0456-2F7A-3F573A0EA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FB08-078A-4D3C-84E2-5DC1AB568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76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3F508F-580F-462F-BA9D-2EEB095C3E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0AC600-76C8-4F62-5454-BC28D254B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3EAAA-CCDD-9530-4238-85FA4BC21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77D7-D88E-4203-BB57-70F4203101E1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A8F365-04BC-B549-A1C7-B6F78872A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6ACAB1-BB16-54DE-2D70-469E570C1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FB08-078A-4D3C-84E2-5DC1AB568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250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CE27E-41CA-E99E-6F45-B4700100D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76306-0222-5A5C-1D74-FBA848291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C024B-0023-2F09-CAE7-5612B0E93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77D7-D88E-4203-BB57-70F4203101E1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3C826-E537-8576-7402-22DA1891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0C962-ACAA-E79B-C952-907A5C73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FB08-078A-4D3C-84E2-5DC1AB568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3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206DB-2249-84DE-B5C5-3CC91BE2D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D452E7-7E38-F7B6-E68F-298CD90DB3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B9AC5-7A68-650C-0E1D-1A0B1CAFA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77D7-D88E-4203-BB57-70F4203101E1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9B8643-69F3-0A4E-74B3-DA9EE3EA9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B497B5-0697-A1A6-9119-A8B023638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FB08-078A-4D3C-84E2-5DC1AB568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005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615D0-38C8-2E14-7FA7-8016EF069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2E7C1-5DEE-1CC9-DBA7-E53BC685EC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B3B7F-F78F-65D9-8AB9-3201AD851A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774205-263B-B54A-7394-A2F6B2B00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77D7-D88E-4203-BB57-70F4203101E1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C807CB-8FB0-E294-9AB1-D4DEAF126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753560-09CF-51EE-65C7-CFAAE7F55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FB08-078A-4D3C-84E2-5DC1AB568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446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B0CA7-7BE6-5257-8BE4-CF66856E9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271377-8758-223D-F41F-91CBFB544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0E9882-4EA3-802F-7DC1-AC447EDC6B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DA415A-A6AD-974D-8672-EA94EAF60A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A35B35-75E4-4206-D7C4-730A530880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EAFD6B-2177-7308-4C95-8DD7558CA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77D7-D88E-4203-BB57-70F4203101E1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914D50-C55C-D3FD-E372-D4CE669BB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1B37E0-FBAD-6530-A133-490E03B35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FB08-078A-4D3C-84E2-5DC1AB568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897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8A763-4FC2-B922-4E5F-7774FB571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6FE359-5319-E49D-F8BB-14B50AE6F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77D7-D88E-4203-BB57-70F4203101E1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105564-F7E1-9A96-B323-F3F57CACC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22539D-0965-D015-E59E-3D487768F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FB08-078A-4D3C-84E2-5DC1AB568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473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ED208C-530F-1F35-DD62-4552E26BB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77D7-D88E-4203-BB57-70F4203101E1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59F677-D3C7-D0FB-AEF0-2ADB53075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FD0066-ABE3-7772-ABC3-10404B6AB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FB08-078A-4D3C-84E2-5DC1AB568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078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F90D4-FFA4-234E-5FF4-B5E5E9CAF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13CF1-3562-A170-EBB1-A8DFA4583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7006C3-4814-B8B7-773D-A4C0AD674A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B6C797-C052-563F-5E6F-47E960B63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77D7-D88E-4203-BB57-70F4203101E1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2EFA7F-10C5-FD44-0A49-B92D9FC11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FA156C-1319-CE06-A740-2850CD9B6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FB08-078A-4D3C-84E2-5DC1AB568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467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B7EBB-A429-055D-D5F1-47C707FB1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B08B43-4B68-25B2-45FB-6A4B828082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9ABFD9-ACE1-7779-0371-A12FDD0E8C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347B31-EA83-4F22-7C4D-D2677D552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77D7-D88E-4203-BB57-70F4203101E1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2AD6D9-30A3-7748-54B7-4D09FDFF0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EFE75A-F8F8-D6C4-EA2B-209983016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FB08-078A-4D3C-84E2-5DC1AB568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810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0FBFEF-1F44-E2D6-0583-E5AC6466C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F3F6BC-4CA7-59E4-1EEC-D871CF453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C8777-3BE2-6F63-DBF3-D9E4504E06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177D7-D88E-4203-BB57-70F4203101E1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14E786-B737-39CF-8B58-88D4B2BB61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044474-17E0-F787-AC67-98E7DEFF33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5FB08-078A-4D3C-84E2-5DC1AB568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897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0_57D3315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345851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2000-01-01T00:00:00Z</dcterms:created>
  <dcterms:modified xsi:type="dcterms:W3CDTF">2000-01-01T00:00:00Z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mpany">
    <vt:lpwstr>kampani</vt:lpwstr>
  </property>
</Properties>
</file>