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5375275" cy="7786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9" autoAdjust="0"/>
    <p:restoredTop sz="94660"/>
  </p:normalViewPr>
  <p:slideViewPr>
    <p:cSldViewPr snapToGrid="0">
      <p:cViewPr varScale="1">
        <p:scale>
          <a:sx n="61" d="100"/>
          <a:sy n="61" d="100"/>
        </p:scale>
        <p:origin x="58" y="12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328863" cy="390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044825" y="0"/>
            <a:ext cx="2328863" cy="3905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748441-1FB1-4F36-980A-0B9DAA845A84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0838" y="973138"/>
            <a:ext cx="46736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38163" y="3748088"/>
            <a:ext cx="4298950" cy="30654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96163"/>
            <a:ext cx="2328863" cy="390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044825" y="7396163"/>
            <a:ext cx="2328863" cy="3905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A28F5-0805-48CE-AE91-43AEBF8375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527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2A28F5-0805-48CE-AE91-43AEBF8375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18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7480A-5C1C-C705-BCBC-4D5DF39BAC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49F463-6781-A663-47B5-AAA928103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E2E990-D678-81B9-66DF-B89EF2C0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7B18-CF12-AC52-7F92-CB39239C3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C0E79-C5B1-CC6A-51FC-DEF37A7B3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62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2B2D5-859D-0C5A-1B0D-62743B1D3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ADE426-9043-BBDF-982F-4ECD893F5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9B335B-B69F-7181-7E39-4C777D15F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046C04-D5E5-F88A-DB58-7DCB5C6D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19A0F-FAA4-B775-C121-717F7B53C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8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DD2255-0664-C765-3E10-1244170BDD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190416-10D0-5379-5BB4-79CFF1293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733EA-CC81-343B-F0B3-E5C652039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608013-7054-A76D-420A-0FC22E93D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AA12C-A8AB-F5D6-AF83-1E48EFD5B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01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05DF4-C05D-4AC8-AD36-32B504F8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8FE44-B471-C9D5-FF98-755D29068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3F6253-9C5B-5662-015A-A5438F121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43FF79-BFB0-CC38-E0BA-8EC0AAFB9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AB9F0-6619-9851-09D7-B6BCE39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255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01029-ED5E-BFC1-6929-3F9E7B686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7A8E0E-86CA-31E7-D3CA-207604A2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5555AC-F6EB-C217-3447-1CF2A7C2B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A29A19-FBCF-6323-5135-12C0CDAE8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E7A99-2B5C-66C8-5587-BD7E7D370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562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2D4B2-ECBD-F36D-5089-0CBD9D870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C60A7-4C2B-8C17-E64C-8577610E1D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ABB663-76B4-6DF5-AFE7-609938309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3ECFDB-5037-9F3D-E85F-A74D1A182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0A1B02-C892-1268-EF8F-9EF9ED082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74E8F1-9A54-8884-E567-AA1C66ED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085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888CC-0EAB-90D8-AA86-F9057BF7C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1F912-858A-1439-CA77-E244E3E978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86150-8B19-4406-646C-62A368FF4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9BA023-45F6-C848-3A60-50C803D7C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744415-0779-CE18-BC36-16AC4F407B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EFB5E7-EA5F-21E2-5B75-62C3E8E78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9A937E-B84B-1EE7-773A-D82128EA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DDEFBF-2ED4-3BF3-7760-DAC3702E2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82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8B08B-0628-B263-90F5-1B348BF88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34533C-C2EA-5E57-A4F5-7AB35371C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EBF8FA-5ECC-041A-9CD5-2581A06B6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3D7443-84EB-1FEE-9B77-0A7450979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157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0EBBC5-97A5-C3D7-1276-C926B485A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2881DD-8187-6533-1FAB-70284EB3A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2F3293-C221-7867-1925-801D994E9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39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EB477-5F0C-8B9B-A793-6562A3753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337A2-DABF-F496-514F-CC04D84A12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113FEC-D554-33C2-738C-951AB8D6AF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1803A-30EC-F05D-24D0-600175317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6E3410-1AA5-2C5E-BBB4-28942BA4D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FB21B-B6F9-4ABA-3A17-48CD47026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20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1BE8AD-F79D-68CC-9C73-A2469517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A265BE0-0B68-984D-6592-F61BA6CD8F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A7172-5ECE-057A-ED32-9059C78FED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B68501-34A2-4AC3-DE2F-B3CD7D18D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9134B-6732-1929-A501-7224F4F84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EED3B9-2029-2ADE-6C1A-8CEBCCEEE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184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708539-1970-502B-DABE-66FC1AA85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2FDFAC-7D6E-AF02-D752-817EBB6C3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9B1FF-02B0-F029-92C6-4AF6BF19BE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35E6E-DD7C-41A5-8DEF-01BCF526CE96}" type="datetimeFigureOut">
              <a:rPr lang="en-US" smtClean="0"/>
              <a:t>8/14/2025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69EFEA-3075-2C6A-07B6-F8E5D322A2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7F54F7-F4C1-5113-6E53-00538F2C4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7F306F-981A-4C2E-B7BB-BE0545912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62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2221B61-7100-F32B-A620-8D9D70E01CC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8347732"/>
              </p:ext>
            </p:extLst>
          </p:nvPr>
        </p:nvGraphicFramePr>
        <p:xfrm>
          <a:off x="4696325" y="1540266"/>
          <a:ext cx="1529110" cy="1181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ackager Shell Object" showAsIcon="1" r:id="rId3" imgW="670499" imgH="518269" progId="Package">
                  <p:embed/>
                </p:oleObj>
              </mc:Choice>
              <mc:Fallback>
                <p:oleObj name="Packager Shell Object" showAsIcon="1" r:id="rId3" imgW="670499" imgH="518269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96325" y="1540266"/>
                        <a:ext cx="1529110" cy="11812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7824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</Words>
  <Application>Microsoft Office PowerPoint</Application>
  <PresentationFormat>Widescreen</PresentationFormat>
  <Paragraphs>1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Package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2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yProp">
    <vt:lpwstr>Hello</vt:lpwstr>
  </property>
</Properties>
</file>